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opy\&#1502;&#1512;&#1499;&#1494;%20&#1492;&#1490;&#1504;&#1497;&#1494;&#1492;\&#1488;&#1497;&#1512;&#1493;&#1506;&#1497;&#1501;\&#1506;&#1512;&#1489;%20&#1492;&#1493;&#1511;&#1512;&#1492;%20&#1505;&#1496;&#1508;&#1503;%20&#1512;&#1497;&#1497;&#1507;\QUMERAN%20vs%20GENIZAH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opy\&#1502;&#1512;&#1499;&#1494;%20&#1492;&#1490;&#1504;&#1497;&#1494;&#1492;\&#1488;&#1497;&#1512;&#1493;&#1506;&#1497;&#1501;\&#1506;&#1512;&#1489;%20&#1492;&#1493;&#1511;&#1512;&#1492;%20&#1505;&#1496;&#1508;&#1503;%20&#1512;&#1497;&#1497;&#1507;\QUMERAN%20vs%20GENIZA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Genizah</c:v>
                </c:pt>
              </c:strCache>
            </c:strRef>
          </c:tx>
          <c:cat>
            <c:strRef>
              <c:f>Sheet1!$A$2:$A$5</c:f>
              <c:strCache>
                <c:ptCount val="1"/>
                <c:pt idx="0">
                  <c:v>Google Scholar Hits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Qumran</c:v>
                </c:pt>
              </c:strCache>
            </c:strRef>
          </c:tx>
          <c:cat>
            <c:strRef>
              <c:f>Sheet1!$A$2:$A$5</c:f>
              <c:strCache>
                <c:ptCount val="1"/>
                <c:pt idx="0">
                  <c:v>Google Scholar Hits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40772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1"/>
                <c:pt idx="0">
                  <c:v>Google Scholar Hits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35111296"/>
        <c:axId val="35112832"/>
      </c:barChart>
      <c:catAx>
        <c:axId val="35111296"/>
        <c:scaling>
          <c:orientation val="minMax"/>
        </c:scaling>
        <c:axPos val="b"/>
        <c:tickLblPos val="nextTo"/>
        <c:crossAx val="35112832"/>
        <c:crosses val="autoZero"/>
        <c:auto val="1"/>
        <c:lblAlgn val="ctr"/>
        <c:lblOffset val="100"/>
      </c:catAx>
      <c:valAx>
        <c:axId val="35112832"/>
        <c:scaling>
          <c:orientation val="minMax"/>
        </c:scaling>
        <c:axPos val="l"/>
        <c:majorGridlines/>
        <c:numFmt formatCode="General" sourceLinked="1"/>
        <c:tickLblPos val="nextTo"/>
        <c:crossAx val="3511129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Genizah</c:v>
                </c:pt>
              </c:strCache>
            </c:strRef>
          </c:tx>
          <c:cat>
            <c:strRef>
              <c:f>'Sheet1'!$A$2:$A$5</c:f>
              <c:strCache>
                <c:ptCount val="2"/>
                <c:pt idx="0">
                  <c:v>Early 60'</c:v>
                </c:pt>
                <c:pt idx="1">
                  <c:v>Early 2010'</c:v>
                </c:pt>
              </c:strCache>
            </c:strRef>
          </c:cat>
          <c:val>
            <c:numRef>
              <c:f>'Sheet1'!$B$2:$B$5</c:f>
              <c:numCache>
                <c:formatCode>General</c:formatCode>
                <c:ptCount val="4"/>
                <c:pt idx="0">
                  <c:v>47</c:v>
                </c:pt>
                <c:pt idx="1">
                  <c:v>886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Qumran</c:v>
                </c:pt>
              </c:strCache>
            </c:strRef>
          </c:tx>
          <c:cat>
            <c:strRef>
              <c:f>'Sheet1'!$A$2:$A$5</c:f>
              <c:strCache>
                <c:ptCount val="2"/>
                <c:pt idx="0">
                  <c:v>Early 60'</c:v>
                </c:pt>
                <c:pt idx="1">
                  <c:v>Early 2010'</c:v>
                </c:pt>
              </c:strCache>
            </c:strRef>
          </c:cat>
          <c:val>
            <c:numRef>
              <c:f>'Sheet1'!$C$2:$C$5</c:f>
              <c:numCache>
                <c:formatCode>General</c:formatCode>
                <c:ptCount val="4"/>
                <c:pt idx="0">
                  <c:v>581</c:v>
                </c:pt>
                <c:pt idx="1">
                  <c:v>5250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'Sheet1'!$A$2:$A$5</c:f>
              <c:strCache>
                <c:ptCount val="2"/>
                <c:pt idx="0">
                  <c:v>Early 60'</c:v>
                </c:pt>
                <c:pt idx="1">
                  <c:v>Early 2010'</c:v>
                </c:pt>
              </c:strCache>
            </c:strRef>
          </c:cat>
          <c:val>
            <c:numRef>
              <c:f>'Sheet1'!$D$2:$D$5</c:f>
              <c:numCache>
                <c:formatCode>General</c:formatCode>
                <c:ptCount val="4"/>
              </c:numCache>
            </c:numRef>
          </c:val>
        </c:ser>
        <c:axId val="73551872"/>
        <c:axId val="73799168"/>
      </c:barChart>
      <c:catAx>
        <c:axId val="73551872"/>
        <c:scaling>
          <c:orientation val="minMax"/>
        </c:scaling>
        <c:axPos val="b"/>
        <c:tickLblPos val="nextTo"/>
        <c:crossAx val="73799168"/>
        <c:crosses val="autoZero"/>
        <c:auto val="1"/>
        <c:lblAlgn val="ctr"/>
        <c:lblOffset val="100"/>
      </c:catAx>
      <c:valAx>
        <c:axId val="73799168"/>
        <c:scaling>
          <c:orientation val="minMax"/>
        </c:scaling>
        <c:axPos val="l"/>
        <c:majorGridlines/>
        <c:numFmt formatCode="General" sourceLinked="1"/>
        <c:tickLblPos val="nextTo"/>
        <c:crossAx val="7355187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'Sheet1 (2)'!$A$2:$A$19</c:f>
              <c:numCache>
                <c:formatCode>General</c:formatCode>
                <c:ptCount val="18"/>
                <c:pt idx="0">
                  <c:v>1960</c:v>
                </c:pt>
                <c:pt idx="1">
                  <c:v>1963</c:v>
                </c:pt>
                <c:pt idx="2">
                  <c:v>1966</c:v>
                </c:pt>
                <c:pt idx="3">
                  <c:v>1969</c:v>
                </c:pt>
                <c:pt idx="4">
                  <c:v>1972</c:v>
                </c:pt>
                <c:pt idx="5">
                  <c:v>1975</c:v>
                </c:pt>
                <c:pt idx="6">
                  <c:v>1978</c:v>
                </c:pt>
                <c:pt idx="7">
                  <c:v>1981</c:v>
                </c:pt>
                <c:pt idx="8">
                  <c:v>1984</c:v>
                </c:pt>
                <c:pt idx="9">
                  <c:v>1987</c:v>
                </c:pt>
                <c:pt idx="10">
                  <c:v>1990</c:v>
                </c:pt>
                <c:pt idx="11">
                  <c:v>1993</c:v>
                </c:pt>
                <c:pt idx="12">
                  <c:v>1996</c:v>
                </c:pt>
                <c:pt idx="13">
                  <c:v>1999</c:v>
                </c:pt>
                <c:pt idx="14">
                  <c:v>2002</c:v>
                </c:pt>
                <c:pt idx="15">
                  <c:v>2005</c:v>
                </c:pt>
                <c:pt idx="16">
                  <c:v>2008</c:v>
                </c:pt>
                <c:pt idx="17">
                  <c:v>2011</c:v>
                </c:pt>
              </c:numCache>
            </c:numRef>
          </c:cat>
          <c:val>
            <c:numRef>
              <c:f>'Sheet1 (2)'!$G$2:$G$19</c:f>
              <c:numCache>
                <c:formatCode>General</c:formatCode>
                <c:ptCount val="18"/>
                <c:pt idx="0">
                  <c:v>0.48031411359724607</c:v>
                </c:pt>
                <c:pt idx="1">
                  <c:v>0.61701448040885865</c:v>
                </c:pt>
                <c:pt idx="2">
                  <c:v>0.39772727272727271</c:v>
                </c:pt>
                <c:pt idx="3">
                  <c:v>0.4453125</c:v>
                </c:pt>
                <c:pt idx="4">
                  <c:v>0.55794179523141663</c:v>
                </c:pt>
                <c:pt idx="5">
                  <c:v>0.51452888583218703</c:v>
                </c:pt>
                <c:pt idx="6">
                  <c:v>0.67439988290398134</c:v>
                </c:pt>
                <c:pt idx="7">
                  <c:v>0.90339716684155313</c:v>
                </c:pt>
                <c:pt idx="8">
                  <c:v>0.96484374999999989</c:v>
                </c:pt>
                <c:pt idx="9">
                  <c:v>0.94329637096774199</c:v>
                </c:pt>
                <c:pt idx="10">
                  <c:v>1.074762658227848</c:v>
                </c:pt>
                <c:pt idx="11">
                  <c:v>0.80780579399141628</c:v>
                </c:pt>
                <c:pt idx="12">
                  <c:v>0.77187500000000009</c:v>
                </c:pt>
                <c:pt idx="13">
                  <c:v>0.84770331325301207</c:v>
                </c:pt>
                <c:pt idx="14">
                  <c:v>0.79874999999999996</c:v>
                </c:pt>
                <c:pt idx="15">
                  <c:v>0.7778814262023217</c:v>
                </c:pt>
                <c:pt idx="16">
                  <c:v>1</c:v>
                </c:pt>
                <c:pt idx="17">
                  <c:v>1.0020238095238094</c:v>
                </c:pt>
              </c:numCache>
            </c:numRef>
          </c:val>
        </c:ser>
        <c:marker val="1"/>
        <c:axId val="65476480"/>
        <c:axId val="65478016"/>
      </c:lineChart>
      <c:catAx>
        <c:axId val="65476480"/>
        <c:scaling>
          <c:orientation val="minMax"/>
        </c:scaling>
        <c:axPos val="b"/>
        <c:numFmt formatCode="General" sourceLinked="1"/>
        <c:tickLblPos val="nextTo"/>
        <c:crossAx val="65478016"/>
        <c:crosses val="autoZero"/>
        <c:auto val="1"/>
        <c:lblAlgn val="ctr"/>
        <c:lblOffset val="100"/>
      </c:catAx>
      <c:valAx>
        <c:axId val="65478016"/>
        <c:scaling>
          <c:orientation val="minMax"/>
        </c:scaling>
        <c:axPos val="l"/>
        <c:majorGridlines/>
        <c:numFmt formatCode="General" sourceLinked="1"/>
        <c:tickLblPos val="nextTo"/>
        <c:crossAx val="6547648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/>
      <c:lineChart>
        <c:grouping val="standard"/>
        <c:ser>
          <c:idx val="0"/>
          <c:order val="0"/>
          <c:tx>
            <c:strRef>
              <c:f>Sheet1!$E$1</c:f>
              <c:strCache>
                <c:ptCount val="1"/>
                <c:pt idx="0">
                  <c:v>Genizah</c:v>
                </c:pt>
              </c:strCache>
            </c:strRef>
          </c:tx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1960</c:v>
                </c:pt>
                <c:pt idx="1">
                  <c:v>1963</c:v>
                </c:pt>
                <c:pt idx="2">
                  <c:v>1966</c:v>
                </c:pt>
                <c:pt idx="3">
                  <c:v>1969</c:v>
                </c:pt>
                <c:pt idx="4">
                  <c:v>1972</c:v>
                </c:pt>
                <c:pt idx="5">
                  <c:v>1975</c:v>
                </c:pt>
                <c:pt idx="6">
                  <c:v>1978</c:v>
                </c:pt>
                <c:pt idx="7">
                  <c:v>1981</c:v>
                </c:pt>
                <c:pt idx="8">
                  <c:v>1984</c:v>
                </c:pt>
                <c:pt idx="9">
                  <c:v>1987</c:v>
                </c:pt>
                <c:pt idx="10">
                  <c:v>1990</c:v>
                </c:pt>
                <c:pt idx="11">
                  <c:v>1993</c:v>
                </c:pt>
                <c:pt idx="12">
                  <c:v>1996</c:v>
                </c:pt>
                <c:pt idx="13">
                  <c:v>1999</c:v>
                </c:pt>
                <c:pt idx="14">
                  <c:v>2002</c:v>
                </c:pt>
                <c:pt idx="15">
                  <c:v>2005</c:v>
                </c:pt>
                <c:pt idx="16">
                  <c:v>2008</c:v>
                </c:pt>
                <c:pt idx="17">
                  <c:v>2011</c:v>
                </c:pt>
              </c:numCache>
            </c:num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4.1964285714285711E-2</c:v>
                </c:pt>
                <c:pt idx="1">
                  <c:v>5.4464285714285715E-2</c:v>
                </c:pt>
                <c:pt idx="2">
                  <c:v>3.7499999999999999E-2</c:v>
                </c:pt>
                <c:pt idx="3">
                  <c:v>4.2857142857142858E-2</c:v>
                </c:pt>
                <c:pt idx="4">
                  <c:v>5.9821428571428574E-2</c:v>
                </c:pt>
                <c:pt idx="5">
                  <c:v>5.6250000000000001E-2</c:v>
                </c:pt>
                <c:pt idx="6">
                  <c:v>8.6607142857142855E-2</c:v>
                </c:pt>
                <c:pt idx="7">
                  <c:v>0.12946428571428573</c:v>
                </c:pt>
                <c:pt idx="8">
                  <c:v>0.15089285714285713</c:v>
                </c:pt>
                <c:pt idx="9">
                  <c:v>0.17589285714285716</c:v>
                </c:pt>
                <c:pt idx="10">
                  <c:v>0.25535714285714284</c:v>
                </c:pt>
                <c:pt idx="11">
                  <c:v>0.28303571428571428</c:v>
                </c:pt>
                <c:pt idx="12">
                  <c:v>0.33660714285714288</c:v>
                </c:pt>
                <c:pt idx="13">
                  <c:v>0.42321428571428571</c:v>
                </c:pt>
                <c:pt idx="14">
                  <c:v>0.57053571428571426</c:v>
                </c:pt>
                <c:pt idx="15">
                  <c:v>0.7053571428571429</c:v>
                </c:pt>
                <c:pt idx="16">
                  <c:v>1</c:v>
                </c:pt>
                <c:pt idx="17">
                  <c:v>0.79107142857142854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Qumran</c:v>
                </c:pt>
              </c:strCache>
            </c:strRef>
          </c:tx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1960</c:v>
                </c:pt>
                <c:pt idx="1">
                  <c:v>1963</c:v>
                </c:pt>
                <c:pt idx="2">
                  <c:v>1966</c:v>
                </c:pt>
                <c:pt idx="3">
                  <c:v>1969</c:v>
                </c:pt>
                <c:pt idx="4">
                  <c:v>1972</c:v>
                </c:pt>
                <c:pt idx="5">
                  <c:v>1975</c:v>
                </c:pt>
                <c:pt idx="6">
                  <c:v>1978</c:v>
                </c:pt>
                <c:pt idx="7">
                  <c:v>1981</c:v>
                </c:pt>
                <c:pt idx="8">
                  <c:v>1984</c:v>
                </c:pt>
                <c:pt idx="9">
                  <c:v>1987</c:v>
                </c:pt>
                <c:pt idx="10">
                  <c:v>1990</c:v>
                </c:pt>
                <c:pt idx="11">
                  <c:v>1993</c:v>
                </c:pt>
                <c:pt idx="12">
                  <c:v>1996</c:v>
                </c:pt>
                <c:pt idx="13">
                  <c:v>1999</c:v>
                </c:pt>
                <c:pt idx="14">
                  <c:v>2002</c:v>
                </c:pt>
                <c:pt idx="15">
                  <c:v>2005</c:v>
                </c:pt>
                <c:pt idx="16">
                  <c:v>2008</c:v>
                </c:pt>
                <c:pt idx="17">
                  <c:v>2011</c:v>
                </c:pt>
              </c:numCache>
            </c:num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8.7368421052631581E-2</c:v>
                </c:pt>
                <c:pt idx="1">
                  <c:v>8.8270676691729319E-2</c:v>
                </c:pt>
                <c:pt idx="2">
                  <c:v>9.4285714285714292E-2</c:v>
                </c:pt>
                <c:pt idx="3">
                  <c:v>9.6240601503759404E-2</c:v>
                </c:pt>
                <c:pt idx="4">
                  <c:v>0.10721804511278195</c:v>
                </c:pt>
                <c:pt idx="5">
                  <c:v>0.1093233082706767</c:v>
                </c:pt>
                <c:pt idx="6">
                  <c:v>0.12842105263157894</c:v>
                </c:pt>
                <c:pt idx="7">
                  <c:v>0.14330827067669172</c:v>
                </c:pt>
                <c:pt idx="8">
                  <c:v>0.15639097744360902</c:v>
                </c:pt>
                <c:pt idx="9">
                  <c:v>0.18646616541353384</c:v>
                </c:pt>
                <c:pt idx="10">
                  <c:v>0.23759398496240602</c:v>
                </c:pt>
                <c:pt idx="11">
                  <c:v>0.35037593984962406</c:v>
                </c:pt>
                <c:pt idx="12">
                  <c:v>0.43609022556390975</c:v>
                </c:pt>
                <c:pt idx="13">
                  <c:v>0.49924812030075189</c:v>
                </c:pt>
                <c:pt idx="14">
                  <c:v>0.7142857142857143</c:v>
                </c:pt>
                <c:pt idx="15">
                  <c:v>0.90676691729323311</c:v>
                </c:pt>
                <c:pt idx="16">
                  <c:v>1</c:v>
                </c:pt>
                <c:pt idx="17">
                  <c:v>0.78947368421052633</c:v>
                </c:pt>
              </c:numCache>
            </c:numRef>
          </c:val>
        </c:ser>
        <c:ser>
          <c:idx val="2"/>
          <c:order val="2"/>
          <c:tx>
            <c:strRef>
              <c:f>Sheet1!$G$1</c:f>
              <c:strCache>
                <c:ptCount val="1"/>
                <c:pt idx="0">
                  <c:v>Ratio</c:v>
                </c:pt>
              </c:strCache>
            </c:strRef>
          </c:tx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1960</c:v>
                </c:pt>
                <c:pt idx="1">
                  <c:v>1963</c:v>
                </c:pt>
                <c:pt idx="2">
                  <c:v>1966</c:v>
                </c:pt>
                <c:pt idx="3">
                  <c:v>1969</c:v>
                </c:pt>
                <c:pt idx="4">
                  <c:v>1972</c:v>
                </c:pt>
                <c:pt idx="5">
                  <c:v>1975</c:v>
                </c:pt>
                <c:pt idx="6">
                  <c:v>1978</c:v>
                </c:pt>
                <c:pt idx="7">
                  <c:v>1981</c:v>
                </c:pt>
                <c:pt idx="8">
                  <c:v>1984</c:v>
                </c:pt>
                <c:pt idx="9">
                  <c:v>1987</c:v>
                </c:pt>
                <c:pt idx="10">
                  <c:v>1990</c:v>
                </c:pt>
                <c:pt idx="11">
                  <c:v>1993</c:v>
                </c:pt>
                <c:pt idx="12">
                  <c:v>1996</c:v>
                </c:pt>
                <c:pt idx="13">
                  <c:v>1999</c:v>
                </c:pt>
                <c:pt idx="14">
                  <c:v>2002</c:v>
                </c:pt>
                <c:pt idx="15">
                  <c:v>2005</c:v>
                </c:pt>
                <c:pt idx="16">
                  <c:v>2008</c:v>
                </c:pt>
                <c:pt idx="17">
                  <c:v>2011</c:v>
                </c:pt>
              </c:numCache>
            </c:numRef>
          </c:cat>
          <c:val>
            <c:numRef>
              <c:f>Sheet1!$G$2:$G$19</c:f>
              <c:numCache>
                <c:formatCode>General</c:formatCode>
                <c:ptCount val="18"/>
                <c:pt idx="0">
                  <c:v>0.48031411359724607</c:v>
                </c:pt>
                <c:pt idx="1">
                  <c:v>0.61701448040885865</c:v>
                </c:pt>
                <c:pt idx="2">
                  <c:v>0.39772727272727271</c:v>
                </c:pt>
                <c:pt idx="3">
                  <c:v>0.4453125</c:v>
                </c:pt>
                <c:pt idx="4">
                  <c:v>0.55794179523141663</c:v>
                </c:pt>
                <c:pt idx="5">
                  <c:v>0.51452888583218703</c:v>
                </c:pt>
                <c:pt idx="6">
                  <c:v>0.67439988290398134</c:v>
                </c:pt>
                <c:pt idx="7">
                  <c:v>0.90339716684155313</c:v>
                </c:pt>
                <c:pt idx="8">
                  <c:v>0.96484374999999989</c:v>
                </c:pt>
                <c:pt idx="9">
                  <c:v>0.94329637096774199</c:v>
                </c:pt>
                <c:pt idx="10">
                  <c:v>1.074762658227848</c:v>
                </c:pt>
                <c:pt idx="11">
                  <c:v>0.80780579399141628</c:v>
                </c:pt>
                <c:pt idx="12">
                  <c:v>0.77187500000000009</c:v>
                </c:pt>
                <c:pt idx="13">
                  <c:v>0.84770331325301207</c:v>
                </c:pt>
                <c:pt idx="14">
                  <c:v>0.79874999999999996</c:v>
                </c:pt>
                <c:pt idx="15">
                  <c:v>0.7778814262023217</c:v>
                </c:pt>
                <c:pt idx="16">
                  <c:v>1</c:v>
                </c:pt>
                <c:pt idx="17">
                  <c:v>1.0020238095238094</c:v>
                </c:pt>
              </c:numCache>
            </c:numRef>
          </c:val>
        </c:ser>
        <c:marker val="1"/>
        <c:axId val="70965888"/>
        <c:axId val="73046272"/>
      </c:lineChart>
      <c:catAx>
        <c:axId val="70965888"/>
        <c:scaling>
          <c:orientation val="minMax"/>
        </c:scaling>
        <c:axPos val="b"/>
        <c:numFmt formatCode="General" sourceLinked="1"/>
        <c:tickLblPos val="nextTo"/>
        <c:crossAx val="73046272"/>
        <c:crosses val="autoZero"/>
        <c:auto val="1"/>
        <c:lblAlgn val="ctr"/>
        <c:lblOffset val="100"/>
      </c:catAx>
      <c:valAx>
        <c:axId val="73046272"/>
        <c:scaling>
          <c:orientation val="minMax"/>
        </c:scaling>
        <c:axPos val="l"/>
        <c:majorGridlines/>
        <c:numFmt formatCode="General" sourceLinked="1"/>
        <c:tickLblPos val="nextTo"/>
        <c:crossAx val="709658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F935-34D0-4BF2-9E51-794C86FDC54D}" type="datetimeFigureOut">
              <a:rPr lang="he-IL" smtClean="0"/>
              <a:t>ג'/אדר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535C-830C-45E5-A18B-DAE1E46FB82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Google Scholars Hits</a:t>
            </a:r>
            <a:br>
              <a:rPr lang="en-US" dirty="0" smtClean="0"/>
            </a:br>
            <a:r>
              <a:rPr lang="en-US" dirty="0" err="1" smtClean="0"/>
              <a:t>Genizah</a:t>
            </a:r>
            <a:r>
              <a:rPr lang="en-US" dirty="0" smtClean="0"/>
              <a:t> vs. Qumran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Early 60’ To Early 2010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G-Q Ration: The Turning Point</a:t>
            </a:r>
            <a:br>
              <a:rPr lang="en-US" dirty="0" smtClean="0"/>
            </a:br>
            <a:r>
              <a:rPr lang="en-US" sz="4000" dirty="0" smtClean="0"/>
              <a:t>The Establishment of the Cambridge Unit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worry, it’s not a </a:t>
            </a:r>
            <a:r>
              <a:rPr lang="en-US" dirty="0" err="1" smtClean="0"/>
              <a:t>Genizah</a:t>
            </a:r>
            <a:r>
              <a:rPr lang="en-US" dirty="0" smtClean="0"/>
              <a:t> Fall, </a:t>
            </a:r>
            <a:br>
              <a:rPr lang="en-US" dirty="0" smtClean="0"/>
            </a:br>
            <a:r>
              <a:rPr lang="en-US" dirty="0" smtClean="0"/>
              <a:t>it’s a Qumran Boost… 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Google Scholars Hits Genizah vs. Qumran</vt:lpstr>
      <vt:lpstr>From the Early 60’ To Early 2010</vt:lpstr>
      <vt:lpstr>G-Q Ration: The Turning Point The Establishment of the Cambridge Unit</vt:lpstr>
      <vt:lpstr>Don’t worry, it’s not a Genizah Fall,  it’s a Qumran Boost…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2014-02-03T12:30:27Z</dcterms:created>
  <dcterms:modified xsi:type="dcterms:W3CDTF">2014-02-03T13:12:06Z</dcterms:modified>
</cp:coreProperties>
</file>